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0" r:id="rId6"/>
    <p:sldId id="261" r:id="rId7"/>
    <p:sldId id="272" r:id="rId8"/>
    <p:sldId id="262" r:id="rId9"/>
    <p:sldId id="271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2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AEDB-592D-4318-8531-83C8C28B3679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102-1F54-412F-BB38-CBE2E71BE0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3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7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57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51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3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90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21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0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7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5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-3011"/>
            <a:ext cx="9186773" cy="68384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36476" y="293153"/>
            <a:ext cx="6227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28361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5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392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742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4942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7170" name="Picture 2" descr="http://jfreesoft.com/JMerise/images/JMeriseLogoPet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242309"/>
            <a:ext cx="1937173" cy="3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32960" y="1656080"/>
            <a:ext cx="3921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Méthode Merise</a:t>
            </a:r>
          </a:p>
        </p:txBody>
      </p:sp>
    </p:spTree>
    <p:extLst>
      <p:ext uri="{BB962C8B-B14F-4D97-AF65-F5344CB8AC3E}">
        <p14:creationId xmlns:p14="http://schemas.microsoft.com/office/powerpoint/2010/main" val="64268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1698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AlexandreLec/GiselleMagicArts/master/modelisation/MC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6472" r="7499" b="7581"/>
          <a:stretch/>
        </p:blipFill>
        <p:spPr bwMode="auto">
          <a:xfrm>
            <a:off x="1321925" y="172720"/>
            <a:ext cx="108700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251855" y="172720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7195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7836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050" name="Picture 2" descr="https://raw.githubusercontent.com/AlexandreLec/GiselleMagicArts/master/modelisation/M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6472" r="7667" b="6313"/>
          <a:stretch/>
        </p:blipFill>
        <p:spPr bwMode="auto">
          <a:xfrm>
            <a:off x="1322362" y="111759"/>
            <a:ext cx="10871200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855" y="17272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12632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97877"/>
              </p:ext>
            </p:extLst>
          </p:nvPr>
        </p:nvGraphicFramePr>
        <p:xfrm>
          <a:off x="0" y="-2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9" name="Image 8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8338404" y="2029291"/>
            <a:ext cx="1651000" cy="169164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53840" y="2090281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rgbClr val="0055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fr-FR" sz="8000" b="1" dirty="0">
              <a:ln w="19050">
                <a:solidFill>
                  <a:schemeClr val="tx1"/>
                </a:solidFill>
              </a:ln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4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27397"/>
              </p:ext>
            </p:extLst>
          </p:nvPr>
        </p:nvGraphicFramePr>
        <p:xfrm>
          <a:off x="0" y="0"/>
          <a:ext cx="1322362" cy="686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1914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85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Procédure stockée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– Envoi commande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nvoi_command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32865"/>
          <a:stretch/>
        </p:blipFill>
        <p:spPr bwMode="auto">
          <a:xfrm>
            <a:off x="2814320" y="1719580"/>
            <a:ext cx="7102793" cy="358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2321" y="785614"/>
            <a:ext cx="50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Mise à jour du stock après envoie d’une commande</a:t>
            </a:r>
            <a:endParaRPr lang="fr-FR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520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2250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26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Suppression ingrédient périmé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xpi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521267"/>
            <a:ext cx="4653280" cy="217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33029" y="1303774"/>
            <a:ext cx="465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Suppression d’un ingrédient arrivé à expiration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6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146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Couple potion / onguent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308860"/>
            <a:ext cx="5487670" cy="175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0075" y="1398955"/>
            <a:ext cx="652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Les couples potions/onguents utilisant la même liste d’ingrédients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64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8737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Vue 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Proposition/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80" y="2794053"/>
            <a:ext cx="4551828" cy="2093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12815" y="1573970"/>
            <a:ext cx="458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Afficher la liste des propositions par personne</a:t>
            </a:r>
          </a:p>
        </p:txBody>
      </p:sp>
    </p:spTree>
    <p:extLst>
      <p:ext uri="{BB962C8B-B14F-4D97-AF65-F5344CB8AC3E}">
        <p14:creationId xmlns:p14="http://schemas.microsoft.com/office/powerpoint/2010/main" val="204280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08768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92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03845" y="2536581"/>
            <a:ext cx="245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atin typeface="Arial Rounded MT Bold" panose="020F0704030504030204" pitchFamily="34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5993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5870"/>
              </p:ext>
            </p:extLst>
          </p:nvPr>
        </p:nvGraphicFramePr>
        <p:xfrm>
          <a:off x="0" y="4595"/>
          <a:ext cx="1322362" cy="68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37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320074" y="3169687"/>
            <a:ext cx="47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Les perspectives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45890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195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469" y="3427334"/>
            <a:ext cx="2080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Alexandre LECOMTE</a:t>
            </a:r>
          </a:p>
          <a:p>
            <a:pPr lvl="0" algn="ctr">
              <a:spcAft>
                <a:spcPts val="0"/>
              </a:spcAft>
              <a:buClr>
                <a:srgbClr val="365F91"/>
              </a:buClr>
            </a:pPr>
            <a:r>
              <a:rPr lang="fr-FR" sz="14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(chef de projet)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8983" y="3427334"/>
            <a:ext cx="1772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Pierre GEERAERT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8434" y="3430891"/>
            <a:ext cx="156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Aurélien KLEIN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0136" y="3427334"/>
            <a:ext cx="165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Florian FRITSCH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6" r="57279" b="19644"/>
          <a:stretch/>
        </p:blipFill>
        <p:spPr>
          <a:xfrm rot="5400000">
            <a:off x="6798797" y="1462083"/>
            <a:ext cx="1864317" cy="20661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97" y="1563017"/>
            <a:ext cx="1913594" cy="18643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85" y="1562193"/>
            <a:ext cx="1865141" cy="186514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20" y="1562193"/>
            <a:ext cx="1865141" cy="1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50529"/>
              </p:ext>
            </p:extLst>
          </p:nvPr>
        </p:nvGraphicFramePr>
        <p:xfrm>
          <a:off x="0" y="4595"/>
          <a:ext cx="1322362" cy="6853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2099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6596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41093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41397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4153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786605" y="2908077"/>
            <a:ext cx="371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689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9213"/>
              </p:ext>
            </p:extLst>
          </p:nvPr>
        </p:nvGraphicFramePr>
        <p:xfrm>
          <a:off x="0" y="0"/>
          <a:ext cx="1322362" cy="68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Projet_BD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15629" b="45318"/>
          <a:stretch/>
        </p:blipFill>
        <p:spPr bwMode="auto">
          <a:xfrm>
            <a:off x="2255520" y="1334436"/>
            <a:ext cx="8777287" cy="4174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179726" y="672766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Diagramme de flux</a:t>
            </a:r>
          </a:p>
        </p:txBody>
      </p:sp>
    </p:spTree>
    <p:extLst>
      <p:ext uri="{BB962C8B-B14F-4D97-AF65-F5344CB8AC3E}">
        <p14:creationId xmlns:p14="http://schemas.microsoft.com/office/powerpoint/2010/main" val="389385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1370"/>
              </p:ext>
            </p:extLst>
          </p:nvPr>
        </p:nvGraphicFramePr>
        <p:xfrm>
          <a:off x="0" y="1"/>
          <a:ext cx="1322362" cy="685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4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042667" y="2444620"/>
            <a:ext cx="26132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d’une bdd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des requêtes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Suppression automatisé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Sauvegardes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81935" y="2444620"/>
            <a:ext cx="35083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du récipient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Proposer de nouvelles recettes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739899" y="1791478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Giselle								Clients</a:t>
            </a:r>
          </a:p>
        </p:txBody>
      </p:sp>
    </p:spTree>
    <p:extLst>
      <p:ext uri="{BB962C8B-B14F-4D97-AF65-F5344CB8AC3E}">
        <p14:creationId xmlns:p14="http://schemas.microsoft.com/office/powerpoint/2010/main" val="17419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6282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820632" y="2889770"/>
            <a:ext cx="3134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Work Breakdown Structure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9190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6519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90473" y="81280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prévisionnel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l="35234"/>
          <a:stretch/>
        </p:blipFill>
        <p:spPr bwMode="auto">
          <a:xfrm>
            <a:off x="2519266" y="542944"/>
            <a:ext cx="8117632" cy="5764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1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2717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76665" y="81280"/>
            <a:ext cx="228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effectif</a:t>
            </a:r>
          </a:p>
        </p:txBody>
      </p:sp>
      <p:pic>
        <p:nvPicPr>
          <p:cNvPr id="9" name="Image 8" descr="C:\Users\lecom\AppData\Local\Microsoft\Windows\INetCache\Content.Word\PlanningEffectif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3" t="548" b="-2"/>
          <a:stretch/>
        </p:blipFill>
        <p:spPr bwMode="auto">
          <a:xfrm>
            <a:off x="2435290" y="542945"/>
            <a:ext cx="8173615" cy="578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921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05838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4" name="Picture 2" descr="Make a Raspberry Pi Baby Monitor | Alex Wilde&amp;#39;s Tech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1" y="246046"/>
            <a:ext cx="3562350" cy="36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iginal file ‎ (SVG file, nominally 489 × 253 pixels, file siz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7" y="4251719"/>
            <a:ext cx="4277360" cy="2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pMy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2" y="865784"/>
            <a:ext cx="4347596" cy="30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68102" y="142240"/>
            <a:ext cx="190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Technique</a:t>
            </a:r>
            <a:endParaRPr lang="fr-FR" b="1" dirty="0"/>
          </a:p>
        </p:txBody>
      </p:sp>
      <p:pic>
        <p:nvPicPr>
          <p:cNvPr id="3082" name="Picture 10" descr="http://jfreesoft.com/JMerise/images/JMeriseLogoPet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1" y="1039539"/>
            <a:ext cx="3004186" cy="5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58450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8" name="Picture 6" descr="GitHub - Envato Tuts+ Code Tutorials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40" y="1637895"/>
            <a:ext cx="2432857" cy="2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38800" y="21336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Productivité</a:t>
            </a:r>
          </a:p>
        </p:txBody>
      </p:sp>
      <p:pic>
        <p:nvPicPr>
          <p:cNvPr id="4098" name="Picture 2" descr="http://ecgroup-intl.com/wp-content/uploads/trello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76" y="1525044"/>
            <a:ext cx="4325793" cy="13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ww edwardsd co uk microsoft office 2013 logo 1512 x 512 png 58k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74" y="3706844"/>
            <a:ext cx="4198746" cy="14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SharePoint 2013 logo | PDF Share Forms - PDF forms for Shar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42" y="4923273"/>
            <a:ext cx="5429490" cy="17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66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365</TotalTime>
  <Words>356</Words>
  <Application>Microsoft Office PowerPoint</Application>
  <PresentationFormat>Grand écran</PresentationFormat>
  <Paragraphs>325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AR CARTER</vt:lpstr>
      <vt:lpstr>Arial</vt:lpstr>
      <vt:lpstr>Arial Rounded MT Bold</vt:lpstr>
      <vt:lpstr>Calibri</vt:lpstr>
      <vt:lpstr>MS Mincho</vt:lpstr>
      <vt:lpstr>Times New Roman</vt:lpstr>
      <vt:lpstr>Trebuchet MS</vt:lpstr>
      <vt:lpstr>Tw Cen MT</vt:lpstr>
      <vt:lpstr>Wingdings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KLEIN AURÉLIEN</dc:creator>
  <cp:lastModifiedBy>KLEIN AURÉLIEN</cp:lastModifiedBy>
  <cp:revision>21</cp:revision>
  <dcterms:created xsi:type="dcterms:W3CDTF">2017-04-06T12:08:06Z</dcterms:created>
  <dcterms:modified xsi:type="dcterms:W3CDTF">2017-04-07T07:00:52Z</dcterms:modified>
</cp:coreProperties>
</file>